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"/>
  </p:notesMasterIdLst>
  <p:sldIdLst>
    <p:sldId id="260" r:id="rId2"/>
    <p:sldId id="264" r:id="rId3"/>
    <p:sldId id="262" r:id="rId4"/>
    <p:sldId id="261" r:id="rId5"/>
  </p:sldIdLst>
  <p:sldSz cx="10691813" cy="7559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00C8FF"/>
    <a:srgbClr val="3C4867"/>
    <a:srgbClr val="EBF0F9"/>
    <a:srgbClr val="DAE3F3"/>
    <a:srgbClr val="FFFFFF"/>
    <a:srgbClr val="27D3AA"/>
    <a:srgbClr val="28BED2"/>
    <a:srgbClr val="00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8" autoAdjust="0"/>
    <p:restoredTop sz="96366" autoAdjust="0"/>
  </p:normalViewPr>
  <p:slideViewPr>
    <p:cSldViewPr snapToGrid="0">
      <p:cViewPr varScale="1">
        <p:scale>
          <a:sx n="98" d="100"/>
          <a:sy n="98" d="100"/>
        </p:scale>
        <p:origin x="34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268B6-8988-4FFE-8BBF-746E91E928F5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B237D-DBE7-4BDF-A6CA-B4D3CD8AD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407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1" hangingPunct="1">
      <a:defRPr sz="13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BB237D-DBE7-4BDF-A6CA-B4D3CD8ADD7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442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DA03EEE-3AB7-4C72-8C48-D76E0FBF62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2" cy="75586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2735BCC-E8A8-4A0E-A4DF-FDFCF6A9E7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13470"/>
            <a:ext cx="10691813" cy="227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9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13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219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1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E09763C-46EA-442B-B018-23837B1597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2" cy="755863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9E9D1AE-AD7F-430F-ACB5-4923EC837910}"/>
              </a:ext>
            </a:extLst>
          </p:cNvPr>
          <p:cNvSpPr/>
          <p:nvPr userDrawn="1"/>
        </p:nvSpPr>
        <p:spPr>
          <a:xfrm>
            <a:off x="5882194" y="492167"/>
            <a:ext cx="4809620" cy="70675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444D096-7D1E-4C43-AF89-CF096A57AA38}"/>
              </a:ext>
            </a:extLst>
          </p:cNvPr>
          <p:cNvSpPr/>
          <p:nvPr userDrawn="1"/>
        </p:nvSpPr>
        <p:spPr>
          <a:xfrm>
            <a:off x="0" y="1"/>
            <a:ext cx="5398703" cy="3697940"/>
          </a:xfrm>
          <a:prstGeom prst="rect">
            <a:avLst/>
          </a:prstGeom>
          <a:solidFill>
            <a:srgbClr val="00C8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4DED4D4-B45D-47D4-B26D-5E21D0FC806C}"/>
              </a:ext>
            </a:extLst>
          </p:cNvPr>
          <p:cNvSpPr/>
          <p:nvPr userDrawn="1"/>
        </p:nvSpPr>
        <p:spPr>
          <a:xfrm>
            <a:off x="9038898" y="7089017"/>
            <a:ext cx="476891" cy="313599"/>
          </a:xfrm>
          <a:prstGeom prst="rect">
            <a:avLst/>
          </a:prstGeom>
          <a:solidFill>
            <a:srgbClr val="00C8FF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1339F9-E9D7-4570-A53C-C695643D61D9}"/>
              </a:ext>
            </a:extLst>
          </p:cNvPr>
          <p:cNvSpPr/>
          <p:nvPr userDrawn="1"/>
        </p:nvSpPr>
        <p:spPr>
          <a:xfrm>
            <a:off x="9577615" y="7089016"/>
            <a:ext cx="1114198" cy="313599"/>
          </a:xfrm>
          <a:prstGeom prst="rect">
            <a:avLst/>
          </a:prstGeom>
          <a:solidFill>
            <a:srgbClr val="00C8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AC52CFD-CAAA-4CF8-AC78-802BB3785F3A}"/>
              </a:ext>
            </a:extLst>
          </p:cNvPr>
          <p:cNvSpPr txBox="1">
            <a:spLocks/>
          </p:cNvSpPr>
          <p:nvPr userDrawn="1"/>
        </p:nvSpPr>
        <p:spPr>
          <a:xfrm>
            <a:off x="9038898" y="7083378"/>
            <a:ext cx="462452" cy="313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F209EE3-78E5-48D7-93B3-B7887019A6AD}" type="slidenum">
              <a:rPr lang="ko-KR" altLang="en-US" smtClean="0">
                <a:solidFill>
                  <a:schemeClr val="bg1"/>
                </a:solidFill>
              </a:rPr>
              <a:pPr algn="ctr"/>
              <a:t>‹#›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00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5C054A3-8953-4297-84CF-C5F17D92C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2" cy="755863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22A682C-21EC-4259-BAF9-5C430D98BE6F}"/>
              </a:ext>
            </a:extLst>
          </p:cNvPr>
          <p:cNvSpPr/>
          <p:nvPr userDrawn="1"/>
        </p:nvSpPr>
        <p:spPr>
          <a:xfrm>
            <a:off x="0" y="-1"/>
            <a:ext cx="10691811" cy="755915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6000">
                <a:srgbClr val="EBF0F9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B1EE40-FB4F-45EC-87D9-8FC18AEE4C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54"/>
            <a:ext cx="10691813" cy="60651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A36198-27E6-4AB8-B887-F976317D6DAA}"/>
              </a:ext>
            </a:extLst>
          </p:cNvPr>
          <p:cNvSpPr/>
          <p:nvPr userDrawn="1"/>
        </p:nvSpPr>
        <p:spPr>
          <a:xfrm>
            <a:off x="9038898" y="7089017"/>
            <a:ext cx="476891" cy="313599"/>
          </a:xfrm>
          <a:prstGeom prst="rect">
            <a:avLst/>
          </a:prstGeom>
          <a:solidFill>
            <a:srgbClr val="00C8FF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F6A0DAC-1E5A-4073-A5C3-941C38E9E24C}"/>
              </a:ext>
            </a:extLst>
          </p:cNvPr>
          <p:cNvSpPr/>
          <p:nvPr userDrawn="1"/>
        </p:nvSpPr>
        <p:spPr>
          <a:xfrm>
            <a:off x="9577615" y="7089016"/>
            <a:ext cx="1114198" cy="313599"/>
          </a:xfrm>
          <a:prstGeom prst="rect">
            <a:avLst/>
          </a:prstGeom>
          <a:solidFill>
            <a:srgbClr val="00C8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A9E9BDA-46A9-4AC6-ACDA-C5F8DF88DA0A}"/>
              </a:ext>
            </a:extLst>
          </p:cNvPr>
          <p:cNvSpPr txBox="1">
            <a:spLocks/>
          </p:cNvSpPr>
          <p:nvPr userDrawn="1"/>
        </p:nvSpPr>
        <p:spPr>
          <a:xfrm>
            <a:off x="9038898" y="7083378"/>
            <a:ext cx="462452" cy="313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32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F209EE3-78E5-48D7-93B3-B7887019A6AD}" type="slidenum">
              <a:rPr lang="ko-KR" altLang="en-US" smtClean="0">
                <a:solidFill>
                  <a:schemeClr val="bg1"/>
                </a:solidFill>
              </a:rPr>
              <a:pPr algn="ctr"/>
              <a:t>‹#›</a:t>
            </a:fld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738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5C054A3-8953-4297-84CF-C5F17D92C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2" cy="755863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D4383C3-8F12-4880-9209-CB1E87A6CE23}"/>
              </a:ext>
            </a:extLst>
          </p:cNvPr>
          <p:cNvSpPr/>
          <p:nvPr userDrawn="1"/>
        </p:nvSpPr>
        <p:spPr>
          <a:xfrm>
            <a:off x="0" y="0"/>
            <a:ext cx="10691813" cy="7559675"/>
          </a:xfrm>
          <a:prstGeom prst="rect">
            <a:avLst/>
          </a:prstGeom>
          <a:solidFill>
            <a:srgbClr val="00C8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BD8A1CD-DD27-4067-9892-B427667DBA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450" y="1347381"/>
            <a:ext cx="4864912" cy="486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17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746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262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66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80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683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DDE1-171F-4EA5-97D0-1D79EF1105C1}" type="datetimeFigureOut">
              <a:rPr lang="ko-KR" altLang="en-US" smtClean="0"/>
              <a:t>2017-09-18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09EE3-78E5-48D7-93B3-B7887019A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32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84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1007943" rtl="0" eaLnBrk="1" latinLnBrk="1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1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4B9C85B1-D09E-4D2E-B351-8F2F807DAF36}"/>
              </a:ext>
            </a:extLst>
          </p:cNvPr>
          <p:cNvSpPr txBox="1">
            <a:spLocks/>
          </p:cNvSpPr>
          <p:nvPr/>
        </p:nvSpPr>
        <p:spPr>
          <a:xfrm>
            <a:off x="6950177" y="2803894"/>
            <a:ext cx="3331510" cy="850603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B354E"/>
                </a:solidFill>
                <a:latin typeface="Arial" panose="020B0604020202020204" pitchFamily="34" charset="0"/>
                <a:ea typeface="나눔스퀘어" panose="020B0600000101010101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PROJECT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A5BCC92-48C7-41C7-BB4F-E84FD806918F}"/>
              </a:ext>
            </a:extLst>
          </p:cNvPr>
          <p:cNvSpPr txBox="1">
            <a:spLocks/>
          </p:cNvSpPr>
          <p:nvPr/>
        </p:nvSpPr>
        <p:spPr>
          <a:xfrm>
            <a:off x="6950177" y="2110282"/>
            <a:ext cx="3246300" cy="8240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1007943" rtl="0" eaLnBrk="1" latinLnBrk="1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39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7943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915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15886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9858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3829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27801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317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400" b="0" i="0" u="none" strike="noStrike" kern="1200" cap="none" spc="-300" normalizeH="0" baseline="0" noProof="0" dirty="0">
                <a:ln>
                  <a:noFill/>
                </a:ln>
                <a:solidFill>
                  <a:srgbClr val="7B7C80"/>
                </a:solidFill>
                <a:effectLst/>
                <a:uLnTx/>
                <a:uFillTx/>
                <a:latin typeface="나눔고딕 Light" panose="020D0904000000000000" pitchFamily="50" charset="-127"/>
                <a:ea typeface="나눔고딕 Light" panose="020D0904000000000000" pitchFamily="50" charset="-127"/>
                <a:cs typeface="+mn-cs"/>
              </a:rPr>
              <a:t>2018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DD3073-2F75-4F2E-BF1F-5021D2CCA709}"/>
              </a:ext>
            </a:extLst>
          </p:cNvPr>
          <p:cNvSpPr txBox="1">
            <a:spLocks/>
          </p:cNvSpPr>
          <p:nvPr/>
        </p:nvSpPr>
        <p:spPr>
          <a:xfrm>
            <a:off x="6992709" y="3716798"/>
            <a:ext cx="3331510" cy="332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B354E"/>
                </a:solidFill>
                <a:latin typeface="Arial" panose="020B0604020202020204" pitchFamily="34" charset="0"/>
                <a:ea typeface="나눔스퀘어" panose="020B0600000101010101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sz="1200" b="1" kern="2000" spc="640" baseline="0" dirty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en-US" altLang="ko-KR" sz="1200" b="1" spc="600" dirty="0">
                <a:latin typeface="Arial" panose="020B0604020202020204" pitchFamily="34" charset="0"/>
                <a:cs typeface="Arial" panose="020B0604020202020204" pitchFamily="34" charset="0"/>
              </a:rPr>
              <a:t> TITLE</a:t>
            </a:r>
            <a:endParaRPr lang="en-US" sz="1200" b="1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A17E8D7-38D2-404B-9435-F551B61F8CA1}"/>
              </a:ext>
            </a:extLst>
          </p:cNvPr>
          <p:cNvSpPr txBox="1">
            <a:spLocks/>
          </p:cNvSpPr>
          <p:nvPr/>
        </p:nvSpPr>
        <p:spPr>
          <a:xfrm>
            <a:off x="116962" y="6684928"/>
            <a:ext cx="1297172" cy="40248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1B61C0-D785-4713-90D4-AFBB1B1FFC2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4D82E82-38A5-4A06-89B0-2B7795450432}"/>
              </a:ext>
            </a:extLst>
          </p:cNvPr>
          <p:cNvSpPr txBox="1">
            <a:spLocks/>
          </p:cNvSpPr>
          <p:nvPr/>
        </p:nvSpPr>
        <p:spPr>
          <a:xfrm>
            <a:off x="8036289" y="6583502"/>
            <a:ext cx="2160188" cy="40248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1800" kern="120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2999D7-93D2-4510-BF6C-4B47B7ADEB4B}" type="datetimeFigureOut">
              <a:rPr lang="ko-KR" altLang="en-US" smtClean="0">
                <a:latin typeface="Noto Sans" panose="020B0502040504020204" pitchFamily="34" charset="0"/>
              </a:rPr>
              <a:pPr/>
              <a:t>2017-09-18</a:t>
            </a:fld>
            <a:endParaRPr lang="ko-KR" altLang="en-US" dirty="0">
              <a:latin typeface="Noto Sans" panose="020B0502040504020204" pitchFamily="34" charset="0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9F74A4F3-567B-462D-8773-AAF2C4ED24D8}"/>
              </a:ext>
            </a:extLst>
          </p:cNvPr>
          <p:cNvSpPr txBox="1">
            <a:spLocks/>
          </p:cNvSpPr>
          <p:nvPr/>
        </p:nvSpPr>
        <p:spPr>
          <a:xfrm>
            <a:off x="2224830" y="6059548"/>
            <a:ext cx="4154206" cy="6672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B354E"/>
                </a:solidFill>
                <a:latin typeface="Arial" panose="020B0604020202020204" pitchFamily="34" charset="0"/>
                <a:ea typeface="나눔스퀘어" panose="020B0600000101010101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sz="4200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  <a:ea typeface="나눔스퀘어OTF ExtraBold" panose="020B0600000101010101" pitchFamily="34" charset="-127"/>
              </a:rPr>
              <a:t>PROJECT TITLE</a:t>
            </a:r>
            <a:endParaRPr lang="ko-KR" altLang="en-US" sz="4200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  <a:ea typeface="나눔스퀘어OTF ExtraBold" panose="020B0600000101010101" pitchFamily="34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30A39BD2-7D73-4E41-965B-6180D67501CE}"/>
              </a:ext>
            </a:extLst>
          </p:cNvPr>
          <p:cNvSpPr txBox="1">
            <a:spLocks/>
          </p:cNvSpPr>
          <p:nvPr/>
        </p:nvSpPr>
        <p:spPr>
          <a:xfrm>
            <a:off x="2224830" y="5836735"/>
            <a:ext cx="3810340" cy="2228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>
                <a:solidFill>
                  <a:srgbClr val="00C8FF"/>
                </a:solidFill>
                <a:latin typeface="Noto Sans" panose="020B0502040504020204" pitchFamily="34" charset="0"/>
                <a:ea typeface="나눔고딕OTF Light" panose="020D0904000000000000" pitchFamily="34" charset="-127"/>
              </a:rPr>
              <a:t>2018 POWERPOINT TEMPLATE</a:t>
            </a:r>
            <a:endParaRPr lang="ko-KR" altLang="en-US" sz="1200" dirty="0">
              <a:solidFill>
                <a:srgbClr val="00C8FF"/>
              </a:solidFill>
              <a:latin typeface="Noto Sans" panose="020B0502040504020204" pitchFamily="34" charset="0"/>
              <a:ea typeface="나눔고딕OTF Light" panose="020D0904000000000000" pitchFamily="34" charset="-127"/>
            </a:endParaRPr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B468F3E9-49E3-42FE-BF6E-41E2BDA30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97" y="5881301"/>
            <a:ext cx="591342" cy="636290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9D434C1-C27A-4B60-B9DA-96D743943FE1}"/>
              </a:ext>
            </a:extLst>
          </p:cNvPr>
          <p:cNvCxnSpPr/>
          <p:nvPr/>
        </p:nvCxnSpPr>
        <p:spPr>
          <a:xfrm>
            <a:off x="2083984" y="5715001"/>
            <a:ext cx="0" cy="10118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B00D36E4-D030-469C-9F59-9C8EB88ED054}"/>
              </a:ext>
            </a:extLst>
          </p:cNvPr>
          <p:cNvSpPr txBox="1">
            <a:spLocks/>
          </p:cNvSpPr>
          <p:nvPr/>
        </p:nvSpPr>
        <p:spPr>
          <a:xfrm>
            <a:off x="6714068" y="5397504"/>
            <a:ext cx="3482409" cy="9675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1007943" rtl="0" eaLnBrk="1" latinLnBrk="1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5039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7943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915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15886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9858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3829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27801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317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Noto Sans" panose="020B0502040504020204" pitchFamily="34" charset="0"/>
              </a:rPr>
              <a:t>Team Name</a:t>
            </a:r>
            <a:b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Noto Sans" panose="020B0502040504020204" pitchFamily="34" charset="0"/>
              </a:rPr>
            </a:b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Noto Sans" panose="020B0502040504020204" pitchFamily="34" charset="0"/>
              </a:rPr>
              <a:t>Presenter Name</a:t>
            </a:r>
            <a:endParaRPr lang="ko-KR" alt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439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id="{B8927C69-E779-4381-BBFA-8985CF9A9100}"/>
              </a:ext>
            </a:extLst>
          </p:cNvPr>
          <p:cNvSpPr txBox="1"/>
          <p:nvPr/>
        </p:nvSpPr>
        <p:spPr>
          <a:xfrm>
            <a:off x="6516663" y="2915319"/>
            <a:ext cx="16561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rtl="0" latinLnBrk="1">
              <a:defRPr lang="ko-K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228600" indent="-228600">
              <a:lnSpc>
                <a:spcPct val="250000"/>
              </a:lnSpc>
              <a:buAutoNum type="arabicPeriod"/>
            </a:pPr>
            <a:r>
              <a:rPr lang="fr-FR" altLang="ko-KR" sz="1600" b="0" dirty="0">
                <a:solidFill>
                  <a:srgbClr val="2B354E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 Title</a:t>
            </a: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fr-FR" altLang="ko-KR" sz="1600" dirty="0">
                <a:solidFill>
                  <a:srgbClr val="2B354E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 Title</a:t>
            </a: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fr-FR" altLang="ko-KR" sz="1600" dirty="0">
                <a:solidFill>
                  <a:srgbClr val="2B354E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 Title</a:t>
            </a: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fr-FR" altLang="ko-KR" sz="1600" dirty="0">
                <a:solidFill>
                  <a:srgbClr val="2B354E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 Title</a:t>
            </a: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fr-FR" altLang="ko-KR" sz="1600" dirty="0">
                <a:solidFill>
                  <a:srgbClr val="2B354E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8D9BD00-22A7-48C8-B5DC-923A5495A827}"/>
              </a:ext>
            </a:extLst>
          </p:cNvPr>
          <p:cNvSpPr txBox="1">
            <a:spLocks/>
          </p:cNvSpPr>
          <p:nvPr/>
        </p:nvSpPr>
        <p:spPr>
          <a:xfrm>
            <a:off x="6447098" y="965377"/>
            <a:ext cx="3246300" cy="8240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1007943" rtl="0" eaLnBrk="1" latinLnBrk="1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None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39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7943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915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15886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9858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23829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27801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31772" indent="0" algn="ctr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None/>
              <a:defRPr sz="176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400" b="0" i="0" u="none" strike="noStrike" kern="1200" cap="none" spc="-300" normalizeH="0" baseline="0" noProof="0" dirty="0">
                <a:ln>
                  <a:noFill/>
                </a:ln>
                <a:solidFill>
                  <a:srgbClr val="7B7C80"/>
                </a:solidFill>
                <a:effectLst/>
                <a:uLnTx/>
                <a:uFillTx/>
                <a:latin typeface="나눔고딕 Light" panose="020D0904000000000000" pitchFamily="50" charset="-127"/>
                <a:ea typeface="나눔고딕 Light" panose="020D0904000000000000" pitchFamily="50" charset="-127"/>
                <a:cs typeface="+mn-cs"/>
              </a:rPr>
              <a:t>2018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794BC43-50FE-456D-9F4A-A854FAF93571}"/>
              </a:ext>
            </a:extLst>
          </p:cNvPr>
          <p:cNvSpPr txBox="1">
            <a:spLocks/>
          </p:cNvSpPr>
          <p:nvPr/>
        </p:nvSpPr>
        <p:spPr>
          <a:xfrm>
            <a:off x="6447098" y="1588887"/>
            <a:ext cx="3331510" cy="8506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B354E"/>
                </a:solidFill>
                <a:latin typeface="Arial" panose="020B0604020202020204" pitchFamily="34" charset="0"/>
                <a:ea typeface="나눔스퀘어" panose="020B0600000101010101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PROJECT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A1EBB75-8F64-4AFF-9CC5-AA7978918049}"/>
              </a:ext>
            </a:extLst>
          </p:cNvPr>
          <p:cNvSpPr txBox="1">
            <a:spLocks/>
          </p:cNvSpPr>
          <p:nvPr/>
        </p:nvSpPr>
        <p:spPr>
          <a:xfrm>
            <a:off x="6486072" y="2265243"/>
            <a:ext cx="3331510" cy="332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B354E"/>
                </a:solidFill>
                <a:latin typeface="Arial" panose="020B0604020202020204" pitchFamily="34" charset="0"/>
                <a:ea typeface="나눔스퀘어" panose="020B0600000101010101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sz="1200" b="1" kern="2000" spc="640" baseline="0" dirty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en-US" altLang="ko-KR" sz="1200" b="1" spc="600" dirty="0">
                <a:latin typeface="Arial" panose="020B0604020202020204" pitchFamily="34" charset="0"/>
                <a:cs typeface="Arial" panose="020B0604020202020204" pitchFamily="34" charset="0"/>
              </a:rPr>
              <a:t> TITLE</a:t>
            </a:r>
            <a:endParaRPr lang="en-US" sz="1200" b="1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39531CB8-D049-4BA2-8A88-E2B3EB416B45}"/>
              </a:ext>
            </a:extLst>
          </p:cNvPr>
          <p:cNvSpPr txBox="1">
            <a:spLocks/>
          </p:cNvSpPr>
          <p:nvPr/>
        </p:nvSpPr>
        <p:spPr>
          <a:xfrm>
            <a:off x="2862596" y="2906210"/>
            <a:ext cx="2867417" cy="10414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007943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7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INDEX</a:t>
            </a:r>
            <a:endParaRPr lang="ko-KR" altLang="en-US" sz="7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0988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D7C006B5-EB2A-48EC-BB61-9928D53C241B}"/>
              </a:ext>
            </a:extLst>
          </p:cNvPr>
          <p:cNvSpPr txBox="1">
            <a:spLocks/>
          </p:cNvSpPr>
          <p:nvPr/>
        </p:nvSpPr>
        <p:spPr>
          <a:xfrm>
            <a:off x="885265" y="190500"/>
            <a:ext cx="1676959" cy="74237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Chapter</a:t>
            </a:r>
            <a:r>
              <a:rPr lang="en-US" altLang="ko-KR" sz="20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en-US" altLang="ko-KR" sz="32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92BD906-B5F4-4CFD-9767-2F9CCDFDBC0B}"/>
              </a:ext>
            </a:extLst>
          </p:cNvPr>
          <p:cNvSpPr txBox="1">
            <a:spLocks/>
          </p:cNvSpPr>
          <p:nvPr/>
        </p:nvSpPr>
        <p:spPr>
          <a:xfrm>
            <a:off x="5619994" y="276054"/>
            <a:ext cx="4800601" cy="36212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000" dirty="0">
                <a:solidFill>
                  <a:schemeClr val="bg1"/>
                </a:solidFill>
                <a:latin typeface="noto s"/>
                <a:ea typeface="나눔스퀘어" panose="020B0600000101010101" pitchFamily="50" charset="-127"/>
              </a:rPr>
              <a:t>Presentation Sub Titles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216D4BA-5286-48FC-A972-AAD02408CE95}"/>
              </a:ext>
            </a:extLst>
          </p:cNvPr>
          <p:cNvSpPr txBox="1">
            <a:spLocks/>
          </p:cNvSpPr>
          <p:nvPr/>
        </p:nvSpPr>
        <p:spPr>
          <a:xfrm>
            <a:off x="735013" y="1229709"/>
            <a:ext cx="9221787" cy="5885793"/>
          </a:xfrm>
          <a:prstGeom prst="rect">
            <a:avLst/>
          </a:prstGeom>
        </p:spPr>
        <p:txBody>
          <a:bodyPr/>
          <a:lstStyle>
            <a:lvl1pPr marL="251986" indent="-251986" algn="l" defTabSz="1007943" rtl="0" eaLnBrk="1" latinLnBrk="1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95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Noto Sans" panose="020B0502040504020204" pitchFamily="34" charset="0"/>
              </a:rPr>
              <a:t>마스터 텍스트 스타일 편집</a:t>
            </a:r>
          </a:p>
          <a:p>
            <a:pPr lvl="1"/>
            <a:r>
              <a:rPr lang="ko-KR" altLang="en-US" dirty="0">
                <a:latin typeface="Noto Sans" panose="020B0502040504020204" pitchFamily="34" charset="0"/>
              </a:rPr>
              <a:t>둘째 수준</a:t>
            </a:r>
          </a:p>
          <a:p>
            <a:pPr lvl="2"/>
            <a:r>
              <a:rPr lang="ko-KR" altLang="en-US" dirty="0">
                <a:latin typeface="Noto Sans" panose="020B0502040504020204" pitchFamily="34" charset="0"/>
              </a:rPr>
              <a:t>셋째 수준</a:t>
            </a:r>
          </a:p>
          <a:p>
            <a:pPr lvl="3"/>
            <a:r>
              <a:rPr lang="ko-KR" altLang="en-US" dirty="0">
                <a:latin typeface="Noto Sans" panose="020B0502040504020204" pitchFamily="34" charset="0"/>
              </a:rPr>
              <a:t>넷째 수준</a:t>
            </a:r>
          </a:p>
          <a:p>
            <a:pPr lvl="4">
              <a:lnSpc>
                <a:spcPct val="150000"/>
              </a:lnSpc>
            </a:pPr>
            <a:r>
              <a:rPr lang="en-US" altLang="ko-KR" sz="1400" dirty="0">
                <a:latin typeface="Noto Sans" panose="020B0502040504020204" pitchFamily="34" charset="0"/>
              </a:rPr>
              <a:t>Lorem ipsum dolor sit </a:t>
            </a:r>
            <a:r>
              <a:rPr lang="en-US" altLang="ko-KR" sz="1400" dirty="0" err="1">
                <a:latin typeface="Noto Sans" panose="020B0502040504020204" pitchFamily="34" charset="0"/>
              </a:rPr>
              <a:t>amet</a:t>
            </a:r>
            <a:r>
              <a:rPr lang="en-US" altLang="ko-KR" sz="1400" dirty="0">
                <a:latin typeface="Noto Sans" panose="020B0502040504020204" pitchFamily="34" charset="0"/>
              </a:rPr>
              <a:t>, </a:t>
            </a:r>
            <a:r>
              <a:rPr lang="en-US" altLang="ko-KR" sz="1400" dirty="0" err="1">
                <a:latin typeface="Noto Sans" panose="020B0502040504020204" pitchFamily="34" charset="0"/>
              </a:rPr>
              <a:t>consectetur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adipiscing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elit</a:t>
            </a:r>
            <a:r>
              <a:rPr lang="en-US" altLang="ko-KR" sz="1400" dirty="0">
                <a:latin typeface="Noto Sans" panose="020B0502040504020204" pitchFamily="34" charset="0"/>
              </a:rPr>
              <a:t>. </a:t>
            </a:r>
          </a:p>
          <a:p>
            <a:pPr lvl="4">
              <a:lnSpc>
                <a:spcPct val="150000"/>
              </a:lnSpc>
            </a:pPr>
            <a:r>
              <a:rPr lang="en-US" altLang="ko-KR" sz="1400" dirty="0">
                <a:latin typeface="Noto Sans" panose="020B0502040504020204" pitchFamily="34" charset="0"/>
              </a:rPr>
              <a:t>Nunc </a:t>
            </a:r>
            <a:r>
              <a:rPr lang="en-US" altLang="ko-KR" sz="1400" dirty="0" err="1">
                <a:latin typeface="Noto Sans" panose="020B0502040504020204" pitchFamily="34" charset="0"/>
              </a:rPr>
              <a:t>mattis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metus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sed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lobortis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auctor</a:t>
            </a:r>
            <a:r>
              <a:rPr lang="en-US" altLang="ko-KR" sz="1400" dirty="0">
                <a:latin typeface="Noto Sans" panose="020B0502040504020204" pitchFamily="34" charset="0"/>
              </a:rPr>
              <a:t>. </a:t>
            </a:r>
            <a:r>
              <a:rPr lang="en-US" altLang="ko-KR" sz="1400" dirty="0" err="1">
                <a:latin typeface="Noto Sans" panose="020B0502040504020204" pitchFamily="34" charset="0"/>
              </a:rPr>
              <a:t>Nullam</a:t>
            </a:r>
            <a:r>
              <a:rPr lang="en-US" altLang="ko-KR" sz="1400" dirty="0">
                <a:latin typeface="Noto Sans" panose="020B0502040504020204" pitchFamily="34" charset="0"/>
              </a:rPr>
              <a:t> et magna </a:t>
            </a:r>
            <a:r>
              <a:rPr lang="en-US" altLang="ko-KR" sz="1400" dirty="0" err="1">
                <a:latin typeface="Noto Sans" panose="020B0502040504020204" pitchFamily="34" charset="0"/>
              </a:rPr>
              <a:t>vestibulum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purus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efficitur</a:t>
            </a:r>
            <a:r>
              <a:rPr lang="en-US" altLang="ko-KR" sz="1400" dirty="0">
                <a:latin typeface="Noto Sans" panose="020B0502040504020204" pitchFamily="34" charset="0"/>
              </a:rPr>
              <a:t> porta. </a:t>
            </a:r>
          </a:p>
          <a:p>
            <a:pPr lvl="4">
              <a:lnSpc>
                <a:spcPct val="150000"/>
              </a:lnSpc>
            </a:pPr>
            <a:r>
              <a:rPr lang="en-US" altLang="ko-KR" sz="1400" dirty="0" err="1">
                <a:latin typeface="Noto Sans" panose="020B0502040504020204" pitchFamily="34" charset="0"/>
              </a:rPr>
              <a:t>Mauris</a:t>
            </a:r>
            <a:r>
              <a:rPr lang="en-US" altLang="ko-KR" sz="1400" dirty="0">
                <a:latin typeface="Noto Sans" panose="020B0502040504020204" pitchFamily="34" charset="0"/>
              </a:rPr>
              <a:t> mi </a:t>
            </a:r>
            <a:r>
              <a:rPr lang="en-US" altLang="ko-KR" sz="1400" dirty="0" err="1">
                <a:latin typeface="Noto Sans" panose="020B0502040504020204" pitchFamily="34" charset="0"/>
              </a:rPr>
              <a:t>quam</a:t>
            </a:r>
            <a:r>
              <a:rPr lang="en-US" altLang="ko-KR" sz="1400" dirty="0">
                <a:latin typeface="Noto Sans" panose="020B0502040504020204" pitchFamily="34" charset="0"/>
              </a:rPr>
              <a:t>, </a:t>
            </a:r>
            <a:r>
              <a:rPr lang="en-US" altLang="ko-KR" sz="1400" dirty="0" err="1">
                <a:latin typeface="Noto Sans" panose="020B0502040504020204" pitchFamily="34" charset="0"/>
              </a:rPr>
              <a:t>ornare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dignissim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nunc</a:t>
            </a:r>
            <a:r>
              <a:rPr lang="en-US" altLang="ko-KR" sz="1400" dirty="0">
                <a:latin typeface="Noto Sans" panose="020B0502040504020204" pitchFamily="34" charset="0"/>
              </a:rPr>
              <a:t> a, </a:t>
            </a:r>
            <a:r>
              <a:rPr lang="en-US" altLang="ko-KR" sz="1400" dirty="0" err="1">
                <a:latin typeface="Noto Sans" panose="020B0502040504020204" pitchFamily="34" charset="0"/>
              </a:rPr>
              <a:t>egestas</a:t>
            </a:r>
            <a:r>
              <a:rPr lang="en-US" altLang="ko-KR" sz="1400" dirty="0">
                <a:latin typeface="Noto Sans" panose="020B0502040504020204" pitchFamily="34" charset="0"/>
              </a:rPr>
              <a:t> dictum </a:t>
            </a:r>
            <a:r>
              <a:rPr lang="en-US" altLang="ko-KR" sz="1400" dirty="0" err="1">
                <a:latin typeface="Noto Sans" panose="020B0502040504020204" pitchFamily="34" charset="0"/>
              </a:rPr>
              <a:t>lacus</a:t>
            </a:r>
            <a:r>
              <a:rPr lang="en-US" altLang="ko-KR" sz="1400" dirty="0">
                <a:latin typeface="Noto Sans" panose="020B0502040504020204" pitchFamily="34" charset="0"/>
              </a:rPr>
              <a:t>. </a:t>
            </a:r>
            <a:r>
              <a:rPr lang="en-US" altLang="ko-KR" sz="1400" dirty="0" err="1">
                <a:latin typeface="Noto Sans" panose="020B0502040504020204" pitchFamily="34" charset="0"/>
              </a:rPr>
              <a:t>Ut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eros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neque</a:t>
            </a:r>
            <a:r>
              <a:rPr lang="en-US" altLang="ko-KR" sz="1400" dirty="0">
                <a:latin typeface="Noto Sans" panose="020B0502040504020204" pitchFamily="34" charset="0"/>
              </a:rPr>
              <a:t>, </a:t>
            </a:r>
            <a:r>
              <a:rPr lang="en-US" altLang="ko-KR" sz="1400" dirty="0" err="1">
                <a:latin typeface="Noto Sans" panose="020B0502040504020204" pitchFamily="34" charset="0"/>
              </a:rPr>
              <a:t>scelerisque</a:t>
            </a:r>
            <a:r>
              <a:rPr lang="en-US" altLang="ko-KR" sz="1400" dirty="0">
                <a:latin typeface="Noto Sans" panose="020B0502040504020204" pitchFamily="34" charset="0"/>
              </a:rPr>
              <a:t> at </a:t>
            </a:r>
            <a:r>
              <a:rPr lang="en-US" altLang="ko-KR" sz="1400" dirty="0" err="1">
                <a:latin typeface="Noto Sans" panose="020B0502040504020204" pitchFamily="34" charset="0"/>
              </a:rPr>
              <a:t>diam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nec</a:t>
            </a:r>
            <a:r>
              <a:rPr lang="en-US" altLang="ko-KR" sz="1400" dirty="0">
                <a:latin typeface="Noto Sans" panose="020B0502040504020204" pitchFamily="34" charset="0"/>
              </a:rPr>
              <a:t>, </a:t>
            </a:r>
            <a:r>
              <a:rPr lang="en-US" altLang="ko-KR" sz="1400" dirty="0" err="1">
                <a:latin typeface="Noto Sans" panose="020B0502040504020204" pitchFamily="34" charset="0"/>
              </a:rPr>
              <a:t>auctor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luctus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arcu</a:t>
            </a:r>
            <a:r>
              <a:rPr lang="en-US" altLang="ko-KR" sz="1400" dirty="0">
                <a:latin typeface="Noto Sans" panose="020B0502040504020204" pitchFamily="34" charset="0"/>
              </a:rPr>
              <a:t>. </a:t>
            </a:r>
          </a:p>
          <a:p>
            <a:pPr lvl="4">
              <a:lnSpc>
                <a:spcPct val="150000"/>
              </a:lnSpc>
            </a:pPr>
            <a:r>
              <a:rPr lang="en-US" altLang="ko-KR" sz="1400" dirty="0" err="1">
                <a:latin typeface="Noto Sans" panose="020B0502040504020204" pitchFamily="34" charset="0"/>
              </a:rPr>
              <a:t>Sed</a:t>
            </a:r>
            <a:r>
              <a:rPr lang="en-US" altLang="ko-KR" sz="1400" dirty="0">
                <a:latin typeface="Noto Sans" panose="020B0502040504020204" pitchFamily="34" charset="0"/>
              </a:rPr>
              <a:t> at </a:t>
            </a:r>
            <a:r>
              <a:rPr lang="en-US" altLang="ko-KR" sz="1400" dirty="0" err="1">
                <a:latin typeface="Noto Sans" panose="020B0502040504020204" pitchFamily="34" charset="0"/>
              </a:rPr>
              <a:t>arcu</a:t>
            </a:r>
            <a:r>
              <a:rPr lang="en-US" altLang="ko-KR" sz="1400" dirty="0">
                <a:latin typeface="Noto Sans" panose="020B0502040504020204" pitchFamily="34" charset="0"/>
              </a:rPr>
              <a:t> et libero </a:t>
            </a:r>
            <a:r>
              <a:rPr lang="en-US" altLang="ko-KR" sz="1400" dirty="0" err="1">
                <a:latin typeface="Noto Sans" panose="020B0502040504020204" pitchFamily="34" charset="0"/>
              </a:rPr>
              <a:t>iaculis</a:t>
            </a:r>
            <a:r>
              <a:rPr lang="en-US" altLang="ko-KR" sz="1400" dirty="0">
                <a:latin typeface="Noto Sans" panose="020B0502040504020204" pitchFamily="34" charset="0"/>
              </a:rPr>
              <a:t> tempus. </a:t>
            </a:r>
            <a:r>
              <a:rPr lang="en-US" altLang="ko-KR" sz="1400" dirty="0" err="1">
                <a:latin typeface="Noto Sans" panose="020B0502040504020204" pitchFamily="34" charset="0"/>
              </a:rPr>
              <a:t>Donec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commodo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erat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ut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elit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porttitor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sollicitudin</a:t>
            </a:r>
            <a:r>
              <a:rPr lang="en-US" altLang="ko-KR" sz="1400" dirty="0">
                <a:latin typeface="Noto Sans" panose="020B0502040504020204" pitchFamily="34" charset="0"/>
              </a:rPr>
              <a:t>. </a:t>
            </a:r>
            <a:r>
              <a:rPr lang="en-US" altLang="ko-KR" sz="1400" dirty="0" err="1">
                <a:latin typeface="Noto Sans" panose="020B0502040504020204" pitchFamily="34" charset="0"/>
              </a:rPr>
              <a:t>Curabitur</a:t>
            </a:r>
            <a:r>
              <a:rPr lang="en-US" altLang="ko-KR" sz="1400" dirty="0">
                <a:latin typeface="Noto Sans" panose="020B0502040504020204" pitchFamily="34" charset="0"/>
              </a:rPr>
              <a:t> sit </a:t>
            </a:r>
            <a:r>
              <a:rPr lang="en-US" altLang="ko-KR" sz="1400" dirty="0" err="1">
                <a:latin typeface="Noto Sans" panose="020B0502040504020204" pitchFamily="34" charset="0"/>
              </a:rPr>
              <a:t>amet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aliquam</a:t>
            </a:r>
            <a:r>
              <a:rPr lang="en-US" altLang="ko-KR" sz="1400" dirty="0">
                <a:latin typeface="Noto Sans" panose="020B0502040504020204" pitchFamily="34" charset="0"/>
              </a:rPr>
              <a:t> </a:t>
            </a:r>
            <a:r>
              <a:rPr lang="en-US" altLang="ko-KR" sz="1400" dirty="0" err="1">
                <a:latin typeface="Noto Sans" panose="020B0502040504020204" pitchFamily="34" charset="0"/>
              </a:rPr>
              <a:t>velit</a:t>
            </a:r>
            <a:r>
              <a:rPr lang="en-US" altLang="ko-KR" sz="1400" dirty="0">
                <a:latin typeface="Noto Sans" panose="020B0502040504020204" pitchFamily="34" charset="0"/>
              </a:rPr>
              <a:t>.</a:t>
            </a:r>
            <a:endParaRPr lang="ko-KR" altLang="en-US" sz="1400" dirty="0">
              <a:latin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47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C73EC44-13A6-4637-8E6F-782BD462DAB5}"/>
              </a:ext>
            </a:extLst>
          </p:cNvPr>
          <p:cNvSpPr/>
          <p:nvPr/>
        </p:nvSpPr>
        <p:spPr>
          <a:xfrm>
            <a:off x="3848349" y="3528020"/>
            <a:ext cx="2995115" cy="67710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8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THANK YOU</a:t>
            </a:r>
            <a:endParaRPr lang="ko-KR" altLang="en-US" sz="38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9999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</TotalTime>
  <Words>120</Words>
  <Application>Microsoft Office PowerPoint</Application>
  <PresentationFormat>사용자 지정</PresentationFormat>
  <Paragraphs>29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7" baseType="lpstr">
      <vt:lpstr>noto s</vt:lpstr>
      <vt:lpstr>Noto Sans CJK KR Bold</vt:lpstr>
      <vt:lpstr>Noto Sans CJK KR Regular</vt:lpstr>
      <vt:lpstr>나눔고딕 Light</vt:lpstr>
      <vt:lpstr>나눔고딕OTF Light</vt:lpstr>
      <vt:lpstr>나눔스퀘어</vt:lpstr>
      <vt:lpstr>나눔스퀘어OTF ExtraBold</vt:lpstr>
      <vt:lpstr>맑은 고딕</vt:lpstr>
      <vt:lpstr>Arial</vt:lpstr>
      <vt:lpstr>Calibri</vt:lpstr>
      <vt:lpstr>Calibri Light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bbtree</dc:creator>
  <cp:lastModifiedBy>채지윤</cp:lastModifiedBy>
  <cp:revision>36</cp:revision>
  <dcterms:created xsi:type="dcterms:W3CDTF">2017-08-29T05:03:54Z</dcterms:created>
  <dcterms:modified xsi:type="dcterms:W3CDTF">2017-09-18T01:33:51Z</dcterms:modified>
</cp:coreProperties>
</file>

<file path=docProps/thumbnail.jpeg>
</file>